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19A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5"/>
    <p:restoredTop sz="94709"/>
  </p:normalViewPr>
  <p:slideViewPr>
    <p:cSldViewPr snapToGrid="0" snapToObjects="1">
      <p:cViewPr varScale="1">
        <p:scale>
          <a:sx n="138" d="100"/>
          <a:sy n="138" d="100"/>
        </p:scale>
        <p:origin x="7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209" y="1929913"/>
            <a:ext cx="8595462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209" y="3475627"/>
            <a:ext cx="8595462" cy="16135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233" y="202301"/>
            <a:ext cx="1101084" cy="593341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33" y="226577"/>
            <a:ext cx="6019800" cy="59091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83" y="3656806"/>
            <a:ext cx="8673533" cy="12928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5783" y="2156619"/>
            <a:ext cx="8673533" cy="142395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8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033" y="1600200"/>
            <a:ext cx="426776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8931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97" y="152556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897" y="216532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504" y="1535113"/>
            <a:ext cx="44834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4955" y="2174875"/>
            <a:ext cx="44834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28" y="273050"/>
            <a:ext cx="5572531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67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14" y="4873625"/>
            <a:ext cx="873029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314" y="226577"/>
            <a:ext cx="7299279" cy="4574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314" y="5440363"/>
            <a:ext cx="8730294" cy="701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032" y="274638"/>
            <a:ext cx="6942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032" y="1600200"/>
            <a:ext cx="8747674" cy="46252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21419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B0F0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243" y="1991460"/>
            <a:ext cx="3677484" cy="1332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60"/>
              </a:lnSpc>
            </a:pPr>
            <a:r>
              <a:rPr lang="en-US" sz="4800" b="1" dirty="0">
                <a:solidFill>
                  <a:srgbClr val="21419A"/>
                </a:solidFill>
              </a:rPr>
              <a:t>CALL TO ACTION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3A6EA4-86F0-4087-B5A4-1696073C20C7}"/>
</file>

<file path=customXml/itemProps2.xml><?xml version="1.0" encoding="utf-8"?>
<ds:datastoreItem xmlns:ds="http://schemas.openxmlformats.org/officeDocument/2006/customXml" ds:itemID="{4D8E550F-5048-4244-B8C2-3F55FD498166}"/>
</file>

<file path=customXml/itemProps3.xml><?xml version="1.0" encoding="utf-8"?>
<ds:datastoreItem xmlns:ds="http://schemas.openxmlformats.org/officeDocument/2006/customXml" ds:itemID="{A293FBA1-FD81-4DCC-9046-033FD6BD4143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15</cp:revision>
  <dcterms:created xsi:type="dcterms:W3CDTF">2017-02-06T18:49:48Z</dcterms:created>
  <dcterms:modified xsi:type="dcterms:W3CDTF">2024-02-08T11:06:39Z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